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5" r:id="rId8"/>
    <p:sldId id="261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0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0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3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78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86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16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65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12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78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92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0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08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08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3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8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3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5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9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5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6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7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411B0-CA91-4DBE-AA45-9F1F63875DB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1A06-77E2-4174-A69F-6E787EC93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7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1CCB5-740C-48D3-ADBC-439298A5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84" y="0"/>
            <a:ext cx="10960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8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19256-11B9-4BFC-B1CA-13CA2F71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0"/>
            <a:ext cx="10917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4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81936-8532-4D95-81AA-20C14879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36" y="0"/>
            <a:ext cx="11071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34513-7AB2-4913-9DCE-D101EF28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47" y="0"/>
            <a:ext cx="10953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1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553DD-81A9-4373-97FC-BC7F1DA5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81" y="0"/>
            <a:ext cx="11011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6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35319-C067-4052-82C2-B371649B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3" y="0"/>
            <a:ext cx="10915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8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9F29B-24CF-41FE-8B2F-3A395372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53" y="0"/>
            <a:ext cx="1102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50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EFD61-BE41-455D-B8F3-48E65D8E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1" y="0"/>
            <a:ext cx="11053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7DBA2-BB86-4EE3-9D59-F3D883C0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52" y="0"/>
            <a:ext cx="11003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0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B4A7-E2F2-4C7C-BC71-357D2F9B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6DC4B-D67A-435B-8A65-FAE1843E1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2628F-48F7-46B4-927F-C82BC821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2" y="0"/>
            <a:ext cx="1096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4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8C367D-0D6A-3C4F-88B8-04FE24542A49}"/>
              </a:ext>
            </a:extLst>
          </p:cNvPr>
          <p:cNvSpPr/>
          <p:nvPr/>
        </p:nvSpPr>
        <p:spPr>
          <a:xfrm>
            <a:off x="201706" y="3075057"/>
            <a:ext cx="123175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https://</a:t>
            </a:r>
            <a:r>
              <a:rPr lang="en-US" sz="4000" dirty="0" err="1"/>
              <a:t>github.com</a:t>
            </a:r>
            <a:r>
              <a:rPr lang="en-US" sz="4000" dirty="0"/>
              <a:t>/clarencelam2000/</a:t>
            </a:r>
            <a:r>
              <a:rPr lang="en-US" sz="4000" dirty="0" err="1"/>
              <a:t>honda</a:t>
            </a:r>
            <a:r>
              <a:rPr lang="en-US" sz="4000" dirty="0"/>
              <a:t>-</a:t>
            </a:r>
            <a:r>
              <a:rPr lang="en-US" sz="4000" dirty="0" err="1"/>
              <a:t>ucb</a:t>
            </a:r>
            <a:r>
              <a:rPr lang="en-US" sz="4000" dirty="0"/>
              <a:t>-parking</a:t>
            </a:r>
          </a:p>
        </p:txBody>
      </p:sp>
    </p:spTree>
    <p:extLst>
      <p:ext uri="{BB962C8B-B14F-4D97-AF65-F5344CB8AC3E}">
        <p14:creationId xmlns:p14="http://schemas.microsoft.com/office/powerpoint/2010/main" val="18238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D1963-66EF-4251-9E45-592AAECC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4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25542-9F49-45DC-A698-E8CDD4A4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0" y="0"/>
            <a:ext cx="10998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8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C29A0-7491-4AD5-844D-A78DC10A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" y="0"/>
            <a:ext cx="11055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8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C241D-33F2-4850-967F-3AD65B871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7" y="0"/>
            <a:ext cx="11889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8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74F21-63BE-4D7C-9258-EB1D1554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48" y="0"/>
            <a:ext cx="1096730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2FFDFE-2746-46C2-899A-0FDE7A324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6" y="0"/>
            <a:ext cx="10977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0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56407-B662-4434-AB35-1BF76549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84" y="0"/>
            <a:ext cx="1102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9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3E291-FD0A-4FE4-9F3D-4FDFBB55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204787"/>
            <a:ext cx="103251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1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566B-772F-4016-85CA-5F928CC3B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B32A5-16F3-4453-9EA4-CA1D0A9EDD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86F3D-413F-4E28-9FAB-FC70A7049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48" y="0"/>
            <a:ext cx="10978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948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Topper</dc:creator>
  <cp:lastModifiedBy>Derek Topper</cp:lastModifiedBy>
  <cp:revision>5</cp:revision>
  <dcterms:created xsi:type="dcterms:W3CDTF">2019-05-08T02:18:33Z</dcterms:created>
  <dcterms:modified xsi:type="dcterms:W3CDTF">2019-05-11T00:43:11Z</dcterms:modified>
</cp:coreProperties>
</file>